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00" r:id="rId1"/>
  </p:sldMasterIdLst>
  <p:notesMasterIdLst>
    <p:notesMasterId r:id="rId56"/>
  </p:notesMasterIdLst>
  <p:sldIdLst>
    <p:sldId id="290" r:id="rId2"/>
    <p:sldId id="287" r:id="rId3"/>
    <p:sldId id="279" r:id="rId4"/>
    <p:sldId id="336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27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9" r:id="rId46"/>
    <p:sldId id="363" r:id="rId47"/>
    <p:sldId id="356" r:id="rId48"/>
    <p:sldId id="357" r:id="rId49"/>
    <p:sldId id="358" r:id="rId50"/>
    <p:sldId id="360" r:id="rId51"/>
    <p:sldId id="361" r:id="rId52"/>
    <p:sldId id="362" r:id="rId53"/>
    <p:sldId id="280" r:id="rId54"/>
    <p:sldId id="281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Class" id="{939BFE75-A10E-B249-B8EB-195ACFD8E1DC}">
          <p14:sldIdLst>
            <p14:sldId id="290"/>
          </p14:sldIdLst>
        </p14:section>
        <p14:section name="Monthly Plan" id="{9441BE53-7A98-A84D-A4D4-8FAB8ED1B03B}">
          <p14:sldIdLst>
            <p14:sldId id="287"/>
          </p14:sldIdLst>
        </p14:section>
        <p14:section name="Weekly Plan" id="{86A5A8DA-3E54-FC4A-A5A5-0BD11C735D68}">
          <p14:sldIdLst>
            <p14:sldId id="279"/>
          </p14:sldIdLst>
        </p14:section>
        <p14:section name="Daily Plan" id="{12E7893E-E023-554C-BA54-D7A2EAEC8380}">
          <p14:sldIdLst>
            <p14:sldId id="336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2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9"/>
            <p14:sldId id="363"/>
            <p14:sldId id="356"/>
            <p14:sldId id="357"/>
            <p14:sldId id="358"/>
            <p14:sldId id="360"/>
            <p14:sldId id="361"/>
            <p14:sldId id="362"/>
            <p14:sldId id="280"/>
          </p14:sldIdLst>
        </p14:section>
        <p14:section name="Homework" id="{DA0CF0B3-CF4F-5843-BD70-D754869E8C2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58" autoAdjust="0"/>
    <p:restoredTop sz="96966"/>
  </p:normalViewPr>
  <p:slideViewPr>
    <p:cSldViewPr snapToGrid="0" snapToObjects="1">
      <p:cViewPr>
        <p:scale>
          <a:sx n="100" d="100"/>
          <a:sy n="100" d="100"/>
        </p:scale>
        <p:origin x="-2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Main</a:t>
          </a:r>
          <a:endParaRPr lang="en-US" dirty="0">
            <a:solidFill>
              <a:srgbClr val="FF0000"/>
            </a:solidFill>
          </a:endParaRP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Main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Main</a:t>
          </a: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/>
            <a:t>4. Main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4. 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</a:t>
          </a:r>
          <a:r>
            <a:rPr lang="en-US" dirty="0">
              <a:solidFill>
                <a:srgbClr val="FF0000"/>
              </a:solidFill>
            </a:rPr>
            <a:t> Recap </a:t>
          </a:r>
          <a:r>
            <a:rPr lang="en-US" dirty="0"/>
            <a:t>Main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Mon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Tue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Wed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Thu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Main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Main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Main</a:t>
          </a:r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4. Main</a:t>
          </a:r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4. </a:t>
          </a:r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</a:t>
          </a:r>
          <a:r>
            <a:rPr lang="en-US" sz="1800" kern="1200" dirty="0">
              <a:solidFill>
                <a:srgbClr val="FF0000"/>
              </a:solidFill>
            </a:rPr>
            <a:t> Recap </a:t>
          </a:r>
          <a:r>
            <a:rPr lang="en-US" sz="1800" kern="1200" dirty="0"/>
            <a:t>Main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Basic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     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EFAE-599E-4C43-8B9C-10C05B00EE5B}" type="datetimeFigureOut">
              <a:rPr lang="en-KR" smtClean="0"/>
              <a:t>07/01/2022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C0E1-4090-C641-A93F-808ACDA12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82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D005-0991-964A-9E5F-985D5D43431C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39A72-DAEA-637B-95F5-54145DD6D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33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73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32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247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0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5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29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0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9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56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371C-9F19-E74C-9F96-A30DB03F2246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76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050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87B-615D-E844-89F9-3C181377B317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7493-110F-B943-8197-E0A65EB59BAD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0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4EF3-455D-D146-A5FD-3FC609F64AEB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67B3C-4F8D-E9C1-39C0-B76F8BAC63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5890B-7D4C-102F-D981-BBD40689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CCEED8-10A5-8E9E-C223-F8F06B5A0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KR" dirty="0"/>
              <a:t>ay </a:t>
            </a:r>
            <a:r>
              <a:rPr lang="en-US" dirty="0"/>
              <a:t>2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5CDD-9CBA-C113-9BFC-89929A8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9CDA6-0721-CF3F-FA45-7EAB2A68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FF716-0649-3B51-15C2-D454269E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01" y="950258"/>
            <a:ext cx="7833755" cy="53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8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6FDF0-858D-9149-4DDA-689647F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AF07-D7CF-A099-9F08-EDCE4B51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" y="15972"/>
            <a:ext cx="8148143" cy="5875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50CFD-FD6F-780D-68BA-2EC96453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25" y="4838218"/>
            <a:ext cx="4470376" cy="19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181AF-DFAD-7063-D466-7BBDC423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2ED6D-9FDF-38FD-8516-B589FD67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2725"/>
            <a:ext cx="12126535" cy="39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9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7309D-1126-2A74-9D5F-9142E6B5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99476-9756-91E0-C995-4D59C8C2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02" y="0"/>
            <a:ext cx="6706371" cy="69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88CBD-4334-13D0-41CA-1C71ACC5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4A093-05B7-8C2F-0233-C092687A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8" y="702125"/>
            <a:ext cx="8730873" cy="207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E1FDE-E511-C740-A945-C6D709B4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68" y="4198783"/>
            <a:ext cx="9626787" cy="76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9AAD5-9024-075A-1C1A-14420CC29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68" y="5095461"/>
            <a:ext cx="9002402" cy="68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F8826-C3D7-31D1-7D92-CFFB4687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68" y="3343383"/>
            <a:ext cx="2205710" cy="6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3B5A9-7356-7485-9177-A3B6A9D4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 Operator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B90B6A-216F-B20C-A60E-564FC9D71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739" y="2647909"/>
            <a:ext cx="8043617" cy="119488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DF858-BC3A-E595-BC03-C38F43C0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7BA79-07AF-4DD6-3360-81A9D46A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57" y="4032152"/>
            <a:ext cx="2882096" cy="27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134F-02D4-18BF-0A1D-8A838EBE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04DB-0BD0-0F12-6726-9454B2F5A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796" y="2801073"/>
            <a:ext cx="10646005" cy="290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80363-B8BB-CA2A-6F42-EF20DA19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3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EE335-0CDA-84F7-7E23-0CEA77B8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F0C4A9-EB2F-63C7-BDF9-6F00DD0E28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62470" y="815852"/>
            <a:ext cx="1873250" cy="5397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CB781-A626-9C8A-9025-EFA14BED9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38" y="1854343"/>
            <a:ext cx="8678822" cy="47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6AA25-F149-F151-6B08-30EF1C32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13A84-676A-1668-35D9-262C7019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56" y="976500"/>
            <a:ext cx="2121009" cy="501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0900C-6297-B304-BB2C-FD2FB9B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3" y="1841386"/>
            <a:ext cx="10300387" cy="50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51EF7-F931-AC37-5CF8-D907BF0B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4515F-B73D-4A1C-1018-7F79F416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42" y="932048"/>
            <a:ext cx="1816193" cy="5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33D45-DAF1-74F1-B608-A3F0B7A6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42" y="1522628"/>
            <a:ext cx="6170420" cy="221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06D68-FA70-7839-3CCB-402F98F97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42" y="3996468"/>
            <a:ext cx="6170420" cy="13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0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DCF793-1859-FC4E-8018-6996546C639F}"/>
              </a:ext>
            </a:extLst>
          </p:cNvPr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98C-F72B-0D48-B7FA-4485955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1957" y="559618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D854C2-912C-E64A-8E84-F3034FC0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662138"/>
              </p:ext>
            </p:extLst>
          </p:nvPr>
        </p:nvGraphicFramePr>
        <p:xfrm>
          <a:off x="1004939" y="964860"/>
          <a:ext cx="10182116" cy="26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95E3AF-8F95-9246-90D1-109DDE57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39" y="3857502"/>
            <a:ext cx="2217833" cy="9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8CE9-2380-8E43-AC4D-D1D7D1F35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2" y="3834937"/>
            <a:ext cx="3740625" cy="9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EF7BC-5ACF-8E44-BCCD-CB86F0748F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9D55B-671B-1D45-A617-F304C5014A3E}"/>
              </a:ext>
            </a:extLst>
          </p:cNvPr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www.dataq.or.kr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8846D-BB39-6542-9427-617CD95001C9}"/>
              </a:ext>
            </a:extLst>
          </p:cNvPr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www.teps.or.kr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2ECBE-A1B9-FE41-9CF9-F4A406218DAB}"/>
              </a:ext>
            </a:extLst>
          </p:cNvPr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www.toeic.co.kr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A5170-B868-F6B6-1A2E-AB130B135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164" y="5375482"/>
            <a:ext cx="4692891" cy="939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519BA8-310B-475E-EFD8-36742778F2DE}"/>
              </a:ext>
            </a:extLst>
          </p:cNvPr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austiny.snu.ac.kr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810E1-5C2A-48AC-5D4E-2977A8C4D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509" y="5375482"/>
            <a:ext cx="4525179" cy="704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3E03F4-B36C-5593-741C-D914822E8BC5}"/>
              </a:ext>
            </a:extLst>
          </p:cNvPr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austin.sogang.ac.kr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AFD92-E19A-C5AB-71BC-B3B11DA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5773C-530B-AB1F-32C0-69F12DB4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" y="1632031"/>
            <a:ext cx="11379628" cy="52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B445E-A66E-07F8-B984-54B4383C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50C24-C795-9E5D-0D79-5BF9DF74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37"/>
          <a:stretch/>
        </p:blipFill>
        <p:spPr>
          <a:xfrm>
            <a:off x="-1" y="0"/>
            <a:ext cx="8773611" cy="5676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F8859-B4D1-AEA2-593F-CA9DB278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91" r="46483"/>
          <a:stretch/>
        </p:blipFill>
        <p:spPr>
          <a:xfrm>
            <a:off x="8304836" y="4964326"/>
            <a:ext cx="3887164" cy="18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64A62-4E69-E795-77A1-0A34397F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3BC4E-6F7A-39AA-6D28-D304C4D7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40" y="0"/>
            <a:ext cx="2539277" cy="491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2ECE2-CD3C-29F6-50BA-3085416F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21" y="474562"/>
            <a:ext cx="8855455" cy="63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A38FC-2AB8-3828-F624-349474E2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4C449-8778-C66C-6B86-56476D15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061"/>
            <a:ext cx="9340770" cy="2877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5C8D1-B989-60ED-CAD3-E1FD97B0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"/>
          <a:stretch/>
        </p:blipFill>
        <p:spPr>
          <a:xfrm>
            <a:off x="0" y="0"/>
            <a:ext cx="8206451" cy="41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A5FE3-679A-33B2-0CF2-802F03DB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76BAA-6248-F5D5-707C-CD91A9A4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CB174-0DA5-101F-A486-CDE98600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32" y="2206899"/>
            <a:ext cx="8473907" cy="473541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063FB5-F163-CEF2-C627-41592A4CDBB0}"/>
              </a:ext>
            </a:extLst>
          </p:cNvPr>
          <p:cNvSpPr/>
          <p:nvPr/>
        </p:nvSpPr>
        <p:spPr>
          <a:xfrm>
            <a:off x="3133817" y="3719744"/>
            <a:ext cx="5069150" cy="2698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70407-1E3B-DB77-04C0-43C57BBA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93578-D9EC-C412-7052-98ED986B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7" y="871823"/>
            <a:ext cx="10355012" cy="576046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5AE60B-1B46-553C-E0BC-B118CE67496B}"/>
              </a:ext>
            </a:extLst>
          </p:cNvPr>
          <p:cNvSpPr/>
          <p:nvPr/>
        </p:nvSpPr>
        <p:spPr>
          <a:xfrm>
            <a:off x="1322772" y="2743201"/>
            <a:ext cx="6267636" cy="3639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1BFE5-9400-A88A-71BE-3C2929ED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KR" dirty="0"/>
              <a:t> </a:t>
            </a:r>
            <a:r>
              <a:rPr lang="en-US" dirty="0"/>
              <a:t>Control Statement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5.1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F25FE-B781-CD75-DEBD-158EFBC37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748" y="2151589"/>
            <a:ext cx="8449794" cy="47064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27E25-6938-279C-756E-6D497F0E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27E25-6938-279C-756E-6D497F0E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AD7EC1-B247-FA99-6DE5-D8FC83593E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3491" y="1304819"/>
            <a:ext cx="9280698" cy="5553182"/>
          </a:xfrm>
        </p:spPr>
      </p:pic>
    </p:spTree>
    <p:extLst>
      <p:ext uri="{BB962C8B-B14F-4D97-AF65-F5344CB8AC3E}">
        <p14:creationId xmlns:p14="http://schemas.microsoft.com/office/powerpoint/2010/main" val="1533748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60956-4126-5367-BAD6-96A34BA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9E10A-68E5-ADB6-B3A9-01579EBB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1" y="323546"/>
            <a:ext cx="10065267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8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9F57A-F39D-9F03-9138-9D1B9B58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751D-13FD-5E14-6308-1FD6B788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846"/>
            <a:ext cx="10775731" cy="53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B8E875-E703-E846-B295-0F63B92CD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276035"/>
              </p:ext>
            </p:extLst>
          </p:nvPr>
        </p:nvGraphicFramePr>
        <p:xfrm>
          <a:off x="1441158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BFE4A6-95AA-5047-963C-91D20F2C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851608"/>
              </p:ext>
            </p:extLst>
          </p:nvPr>
        </p:nvGraphicFramePr>
        <p:xfrm>
          <a:off x="6656916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FB2D3-01F7-704B-A7E3-645943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0CC578-F571-4448-832A-7F2146C1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124662"/>
              </p:ext>
            </p:extLst>
          </p:nvPr>
        </p:nvGraphicFramePr>
        <p:xfrm>
          <a:off x="1374773" y="4841358"/>
          <a:ext cx="9121554" cy="139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8228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9A6E6-CB10-3447-7A32-25A7FB8E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7E89E-1603-EEDD-E755-D98D2862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22" y="0"/>
            <a:ext cx="910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C9AF4-2890-F0EF-24D1-962664BD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47FCF-D884-72D4-F56C-7BBAE585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82" y="0"/>
            <a:ext cx="926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112B3-42F8-372B-76DF-72C800B0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FE7D43-1D91-47A9-9509-3937572E4DD2}"/>
              </a:ext>
            </a:extLst>
          </p:cNvPr>
          <p:cNvGrpSpPr/>
          <p:nvPr/>
        </p:nvGrpSpPr>
        <p:grpSpPr>
          <a:xfrm>
            <a:off x="0" y="0"/>
            <a:ext cx="10811435" cy="6857999"/>
            <a:chOff x="0" y="0"/>
            <a:chExt cx="8252209" cy="40326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7181A8-6FDC-1779-F24B-831E9BF92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2322"/>
            <a:stretch/>
          </p:blipFill>
          <p:spPr>
            <a:xfrm>
              <a:off x="0" y="0"/>
              <a:ext cx="8252209" cy="12123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8A85A0-BD74-0CC4-3E23-9BEABDD9C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877"/>
            <a:stretch/>
          </p:blipFill>
          <p:spPr>
            <a:xfrm>
              <a:off x="0" y="1212351"/>
              <a:ext cx="8252209" cy="282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78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08F94-9293-A48E-8CD6-1DFA26BB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CF6F2-50CA-7968-665A-3D34C05C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38825" cy="683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0C981-D7EE-C08B-017D-263E60F6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52" y="2145111"/>
            <a:ext cx="3092609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F0341-5A20-4CA9-20A2-C658081F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CB45B-3ED3-C692-C649-66B20F3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133004"/>
            <a:ext cx="8350679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15287-D69A-899F-CEC3-AC0C7067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AFBA8-269E-E892-7069-D8352523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78" y="511025"/>
            <a:ext cx="8611043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BA25D-6508-5755-9CAA-B31E25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EFB82-3AF7-E739-5CAC-95F1CDA2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0" y="1068512"/>
            <a:ext cx="9469253" cy="43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56D48-4F7B-AC4F-623B-BC9BE620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6B819-9965-AC42-08EB-AEC2A592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6" y="1738696"/>
            <a:ext cx="9811610" cy="1805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275" y="4095750"/>
            <a:ext cx="657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90 91 92 93 A-</a:t>
            </a:r>
          </a:p>
          <a:p>
            <a:r>
              <a:rPr lang="en-US" altLang="ko-KR" dirty="0" smtClean="0"/>
              <a:t>94 95 96      A0</a:t>
            </a:r>
          </a:p>
          <a:p>
            <a:r>
              <a:rPr lang="en-US" altLang="ko-KR" dirty="0" smtClean="0"/>
              <a:t>97 98 99 100 A+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03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5A304-1968-3A72-D6D1-A2301B60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40CF-0D64-C41D-3B5B-3076C8617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55" b="59323"/>
          <a:stretch/>
        </p:blipFill>
        <p:spPr>
          <a:xfrm>
            <a:off x="-1" y="-1"/>
            <a:ext cx="10446431" cy="49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8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3DBAC-8935-B039-7409-AA693252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5065-E4D1-CA65-3D06-18887F9A4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5" t="40677"/>
          <a:stretch/>
        </p:blipFill>
        <p:spPr>
          <a:xfrm>
            <a:off x="1751744" y="913637"/>
            <a:ext cx="8688512" cy="59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</a:p>
          <a:p>
            <a:pPr lvl="1"/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</a:p>
          <a:p>
            <a:pPr lvl="2"/>
            <a:r>
              <a:rPr lang="en-US" altLang="ko-KR" dirty="0"/>
              <a:t>4.1.1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Logical,</a:t>
            </a:r>
            <a:r>
              <a:rPr lang="ko-KR" altLang="en-US" dirty="0"/>
              <a:t> </a:t>
            </a:r>
            <a:r>
              <a:rPr lang="en-US" altLang="ko-KR" dirty="0"/>
              <a:t>Character,</a:t>
            </a:r>
            <a:r>
              <a:rPr lang="ko-KR" altLang="en-US" dirty="0"/>
              <a:t> </a:t>
            </a:r>
            <a:r>
              <a:rPr lang="en-US" altLang="ko-KR" dirty="0"/>
              <a:t>Integer,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2"/>
            <a:r>
              <a:rPr lang="en-US" altLang="ko-KR" dirty="0"/>
              <a:t>4.1.2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Casting</a:t>
            </a:r>
          </a:p>
          <a:p>
            <a:pPr lvl="1"/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 Operator</a:t>
            </a:r>
          </a:p>
          <a:p>
            <a:pPr lvl="2"/>
            <a:r>
              <a:rPr lang="en-US" altLang="ko-KR" dirty="0"/>
              <a:t>4.2.1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– Operators</a:t>
            </a:r>
          </a:p>
          <a:p>
            <a:pPr lvl="2"/>
            <a:r>
              <a:rPr lang="en-US" altLang="ko-KR" dirty="0"/>
              <a:t>4.2.2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Assignment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Arithmetic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Comparison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Logical</a:t>
            </a:r>
          </a:p>
          <a:p>
            <a:pPr lvl="1"/>
            <a:r>
              <a:rPr lang="en-US" altLang="ko-KR" dirty="0"/>
              <a:t>4.3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985B4-9D61-D07E-8805-77A72A33F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5</a:t>
            </a:r>
            <a:r>
              <a:rPr lang="en-KR" dirty="0"/>
              <a:t> </a:t>
            </a:r>
            <a:r>
              <a:rPr lang="en-US" dirty="0"/>
              <a:t>Control Statement</a:t>
            </a:r>
            <a:endParaRPr lang="en-US" altLang="ko-KR" dirty="0"/>
          </a:p>
          <a:p>
            <a:pPr lvl="1"/>
            <a:r>
              <a:rPr lang="en-US" altLang="ko-KR" dirty="0"/>
              <a:t>5.1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</a:p>
          <a:p>
            <a:pPr lvl="2"/>
            <a:r>
              <a:rPr lang="en-US" altLang="ko-KR" dirty="0"/>
              <a:t>5.1.1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 </a:t>
            </a:r>
            <a:r>
              <a:rPr lang="en-US" altLang="ko-KR" dirty="0"/>
              <a:t>- If ~ Else</a:t>
            </a:r>
          </a:p>
          <a:p>
            <a:pPr lvl="2"/>
            <a:r>
              <a:rPr lang="en-US" altLang="ko-KR" dirty="0"/>
              <a:t>5.1.2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Continue, Break</a:t>
            </a:r>
          </a:p>
          <a:p>
            <a:pPr lvl="1"/>
            <a:r>
              <a:rPr lang="en-US" altLang="ko-KR" dirty="0"/>
              <a:t>5.2</a:t>
            </a:r>
            <a:r>
              <a:rPr lang="ko-KR" altLang="en-US" dirty="0"/>
              <a:t> </a:t>
            </a:r>
            <a:r>
              <a:rPr lang="en-US" altLang="ko-KR" dirty="0"/>
              <a:t> Switch</a:t>
            </a:r>
          </a:p>
          <a:p>
            <a:pPr lvl="2"/>
            <a:r>
              <a:rPr lang="en-US" altLang="ko-KR" dirty="0"/>
              <a:t>5.2.1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5.2.2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5.3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8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38571-24E9-3CC4-06AF-3D236A2A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CAD94-6403-7E4E-4E22-5FB5B528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5" y="458321"/>
            <a:ext cx="9463901" cy="61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4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DD34E-E864-2A54-4EBB-D616717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38E59-8454-2AB0-0CC8-BB4563A1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28" y="534747"/>
            <a:ext cx="8752851" cy="58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0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3C14E-B7B7-0528-FFB2-E810AECF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CC4C-6ACB-6472-3487-23E8BF37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5" y="678094"/>
            <a:ext cx="8383775" cy="53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5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B01EE-22BA-DE6D-E178-406BA089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D34C-879F-0EAA-4F43-3DD91896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64" y="2049516"/>
            <a:ext cx="4514793" cy="24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4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5EBC-8182-06D4-7814-66E2C1D7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916FA-AA73-1C63-1577-3EFA7132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2" y="-19117"/>
            <a:ext cx="7855019" cy="68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227EE2-C778-80AD-B8DB-0C957B1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D8021-1E59-5972-073C-05E262E7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" y="134095"/>
            <a:ext cx="10399252" cy="201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21056-D4A1-F6BA-8418-4F3AC77F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3" y="2373330"/>
            <a:ext cx="10829095" cy="44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7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04BB9-6444-C13E-F6E4-A3D88454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20D47-DBEF-1039-B28F-E5E9F18F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41" y="0"/>
            <a:ext cx="9026195" cy="68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2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9B304-8CEC-740C-3C89-E09E08C7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28E88-194A-4ECA-04AF-9FA3C61A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" y="1674687"/>
            <a:ext cx="11745520" cy="2198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2E945-DCBB-1A20-6C96-4C0410FB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4" y="3995109"/>
            <a:ext cx="5249699" cy="275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5CCE9-DAA2-A5D2-6BD0-59CA41A2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5109"/>
            <a:ext cx="5492256" cy="27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2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D7E0E-E3F7-EBBB-94C4-7EDD8C92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D6C2-CC9B-4BC6-7B58-915B70B7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18" y="43636"/>
            <a:ext cx="8444637" cy="68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6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3CD6E-0D45-E7D8-DE6F-E84F193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E4E3B-EBBB-DB69-5D38-37A1727C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63" y="-1986"/>
            <a:ext cx="7628064" cy="68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933FA-7710-C77C-2DF3-39065308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br>
              <a:rPr lang="en-US" altLang="ko-KR" dirty="0"/>
            </a:br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68B33-3123-7D35-790F-12922CB9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8226-B62B-B5F2-33A7-2DD045AF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35" y="2438399"/>
            <a:ext cx="2254366" cy="419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965FF-4811-40B4-C44D-087A96ED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35" y="3006894"/>
            <a:ext cx="10448790" cy="908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4C8D4-1E91-7BAA-081D-28F9EBC8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35" y="4224969"/>
            <a:ext cx="1884744" cy="412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247A49-9F65-588C-E35C-C18992B3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35" y="4820385"/>
            <a:ext cx="7423829" cy="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8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77C26-68F8-D472-2796-255F6558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FC7B7-B3A0-8942-3860-C5DBCC7B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26" y="1497235"/>
            <a:ext cx="9403548" cy="1567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5BA71-7D49-9989-1622-813A4C9B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26" y="726355"/>
            <a:ext cx="5691128" cy="58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BE4E37-811B-0638-64CB-B8221948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26" y="3941333"/>
            <a:ext cx="9564949" cy="21245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F3EA98-9B7E-F010-AA2A-188AAFA26B1B}"/>
              </a:ext>
            </a:extLst>
          </p:cNvPr>
          <p:cNvSpPr/>
          <p:nvPr/>
        </p:nvSpPr>
        <p:spPr>
          <a:xfrm>
            <a:off x="10951856" y="6162675"/>
            <a:ext cx="267523" cy="280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06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3E068-9870-689F-DEAF-FF89DB40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F9B23-AB1A-540C-D2A1-1285C80E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3" y="174661"/>
            <a:ext cx="9320806" cy="170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E702C-A40E-C401-6962-65896AE4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877" y="1997001"/>
            <a:ext cx="4669606" cy="4721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661AF-F1B2-6302-BB20-98A4FC433E26}"/>
              </a:ext>
            </a:extLst>
          </p:cNvPr>
          <p:cNvSpPr/>
          <p:nvPr/>
        </p:nvSpPr>
        <p:spPr>
          <a:xfrm>
            <a:off x="4679877" y="3698697"/>
            <a:ext cx="1690101" cy="6883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DB93E-0D22-1E43-B146-707B5D0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55D2F-C9ED-C49F-50A5-2BEC1FD9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1903"/>
            <a:ext cx="6375728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71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92431-8CEA-024B-941E-8C358E42C382}"/>
              </a:ext>
            </a:extLst>
          </p:cNvPr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C560E3-6ADA-F943-BBEA-5D8BD56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23689-F7E5-024B-A735-8F11A3F6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213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F7A28-D774-F640-8A51-5EB9EE3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7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5A40E-8682-0546-BBFF-C1CF6177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063750"/>
            <a:ext cx="5842000" cy="273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4CF0A-10B5-E84E-8709-40C449A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ECFC-2D54-E869-4BDF-4C14EDA3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2FA88C-DFE7-924D-28B8-3A797E0A2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709" y="2500713"/>
            <a:ext cx="10099299" cy="39579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35A0-132C-B98F-5EA9-07A04BED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3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BAD17-A2FE-463D-1C03-9AEC34BFD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817450"/>
            <a:ext cx="3816546" cy="4572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5C35-8FE1-282E-8ED0-F325F873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02AF7-9A53-A525-4519-0041D7F6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1274673"/>
            <a:ext cx="10402705" cy="284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72A19-D88E-E33E-0CEB-705624F5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1" y="4203356"/>
            <a:ext cx="2876698" cy="47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98ADAB-241C-24D5-357B-3739273B6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0" y="4679630"/>
            <a:ext cx="8906486" cy="20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3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22CB3-5CD3-0229-D201-D69609D2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2FCB77-ED81-C8A9-3F7C-2A52D04EC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35" y="0"/>
            <a:ext cx="9196000" cy="683728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D4D0B-F6E6-F0EE-DDD1-7B8097D8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0" y="4556820"/>
            <a:ext cx="7461870" cy="4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D0E2-9DE4-47B4-DC49-A5CEA56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56EE7-81E1-8950-65D3-3135C0BD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7" y="640334"/>
            <a:ext cx="8590216" cy="771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90D78-FAA1-BD83-A987-2AA581C2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95" y="1412112"/>
            <a:ext cx="2381482" cy="771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B6A8F-3BB6-5973-4DD6-F19CAFB8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4" y="2400695"/>
            <a:ext cx="11609218" cy="4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4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6108</TotalTime>
  <Words>277</Words>
  <Application>Microsoft Office PowerPoint</Application>
  <PresentationFormat>와이드스크린</PresentationFormat>
  <Paragraphs>126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HY엽서L</vt:lpstr>
      <vt:lpstr>맑은 고딕</vt:lpstr>
      <vt:lpstr>Arial</vt:lpstr>
      <vt:lpstr>Calibri</vt:lpstr>
      <vt:lpstr>Corbel</vt:lpstr>
      <vt:lpstr>Parallax</vt:lpstr>
      <vt:lpstr>Java Class</vt:lpstr>
      <vt:lpstr>PowerPoint 프레젠테이션</vt:lpstr>
      <vt:lpstr>PowerPoint 프레젠테이션</vt:lpstr>
      <vt:lpstr>Java</vt:lpstr>
      <vt:lpstr>4 Data Type &amp; Operator 4.1 Data 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 Data Type &amp; Operator 4.2  Operator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 Data Type &amp; Operator 4.3 Exam </vt:lpstr>
      <vt:lpstr>PowerPoint 프레젠테이션</vt:lpstr>
      <vt:lpstr>5 Control Statement 5.1 If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윤근수</dc:creator>
  <cp:lastModifiedBy>tjouen-jr</cp:lastModifiedBy>
  <cp:revision>108</cp:revision>
  <dcterms:created xsi:type="dcterms:W3CDTF">2021-02-07T13:43:02Z</dcterms:created>
  <dcterms:modified xsi:type="dcterms:W3CDTF">2022-07-01T09:04:05Z</dcterms:modified>
</cp:coreProperties>
</file>